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57" r:id="rId3"/>
    <p:sldId id="263" r:id="rId4"/>
    <p:sldId id="260" r:id="rId5"/>
    <p:sldId id="259" r:id="rId6"/>
    <p:sldId id="261" r:id="rId7"/>
    <p:sldId id="262" r:id="rId8"/>
    <p:sldId id="264" r:id="rId9"/>
    <p:sldId id="265" r:id="rId10"/>
    <p:sldId id="266" r:id="rId11"/>
    <p:sldId id="25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92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95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9181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519203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776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954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572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086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69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15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788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893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004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3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898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160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27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DD195-48C0-49C8-AD75-01ED81B8C646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B6B05-525D-406F-826A-959EB9E21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16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85951-72D0-585B-A34F-44D82798F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11984" y="2698376"/>
            <a:ext cx="8144134" cy="1488877"/>
          </a:xfrm>
        </p:spPr>
        <p:txBody>
          <a:bodyPr>
            <a:normAutofit fontScale="90000"/>
          </a:bodyPr>
          <a:lstStyle/>
          <a:p>
            <a:r>
              <a:rPr lang="en-US" dirty="0"/>
              <a:t>Sales Export Analysis :- </a:t>
            </a:r>
            <a:br>
              <a:rPr lang="en-US" dirty="0"/>
            </a:br>
            <a:r>
              <a:rPr lang="en-US" dirty="0"/>
              <a:t>   </a:t>
            </a:r>
            <a:r>
              <a:rPr lang="en-US" sz="4400" dirty="0"/>
              <a:t>Sharma </a:t>
            </a:r>
            <a:r>
              <a:rPr lang="en-US" sz="4400" dirty="0" err="1"/>
              <a:t>multistores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80AD46-164C-9C8C-61AC-B07FD47577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9389" y="3429000"/>
            <a:ext cx="9144000" cy="2030506"/>
          </a:xfrm>
        </p:spPr>
        <p:txBody>
          <a:bodyPr/>
          <a:lstStyle/>
          <a:p>
            <a:r>
              <a:rPr lang="en-US" sz="3200" dirty="0"/>
              <a:t>Yashraj Dangre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421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BC5BEB4-D78D-B6CD-7502-2434FA72E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12" y="104402"/>
            <a:ext cx="11258923" cy="3221504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74F9CF0-B20C-167A-3714-F3EF32A26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12" y="3532095"/>
            <a:ext cx="11258923" cy="3128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24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9347-1252-6195-C84F-894C600A7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0659"/>
            <a:ext cx="10515600" cy="583630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sz="1200" dirty="0"/>
          </a:p>
          <a:p>
            <a:pPr marL="0" indent="0" algn="ctr">
              <a:buNone/>
            </a:pPr>
            <a:r>
              <a:rPr lang="en-US" dirty="0"/>
              <a:t>Data Insights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00" dirty="0"/>
          </a:p>
          <a:p>
            <a:r>
              <a:rPr lang="en-US" dirty="0"/>
              <a:t>Total Order Value of products export :- $ 11,33,61,738.71</a:t>
            </a:r>
          </a:p>
          <a:p>
            <a:r>
              <a:rPr lang="en-US" dirty="0"/>
              <a:t>Total number of customers :- 1000</a:t>
            </a:r>
          </a:p>
          <a:p>
            <a:r>
              <a:rPr lang="en-US" dirty="0"/>
              <a:t>Average cost of products sold :- $ 94369.31099</a:t>
            </a:r>
          </a:p>
          <a:p>
            <a:r>
              <a:rPr lang="en-US" dirty="0"/>
              <a:t>Maximum Order value of one time :- $ 3,83,996.76</a:t>
            </a:r>
          </a:p>
          <a:p>
            <a:r>
              <a:rPr lang="en-US" dirty="0"/>
              <a:t>Country with highest sales :- Portugal ($ 27796361.83)</a:t>
            </a:r>
          </a:p>
          <a:p>
            <a:r>
              <a:rPr lang="en-US" dirty="0"/>
              <a:t>Most sold product :- Clothing ($ 17661682.13)</a:t>
            </a:r>
          </a:p>
          <a:p>
            <a:r>
              <a:rPr lang="en-US" dirty="0"/>
              <a:t>Most used platform for purchases :- PC ($ 89647283.79)</a:t>
            </a:r>
          </a:p>
          <a:p>
            <a:r>
              <a:rPr lang="en-US" dirty="0"/>
              <a:t>Best performing Sales Manager :- Celine </a:t>
            </a:r>
            <a:r>
              <a:rPr lang="en-US" dirty="0" err="1"/>
              <a:t>Tumasian</a:t>
            </a:r>
            <a:r>
              <a:rPr lang="en-US" dirty="0"/>
              <a:t>.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4610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A15DC-0752-B8F1-0EED-F7D0D97B7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Conclusion :-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84D2A-8379-787D-2FDB-7F1896AD9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Target customers of Portugal, France and Sweden for selling clothes and increasing profits.</a:t>
            </a:r>
          </a:p>
          <a:p>
            <a:r>
              <a:rPr lang="en-US" dirty="0"/>
              <a:t>Focus on low performing managers to help them create more sales.</a:t>
            </a:r>
          </a:p>
          <a:p>
            <a:r>
              <a:rPr lang="en-US" dirty="0"/>
              <a:t>Conduct more AD-campaigns and promotion of accessories and outdoor products to increase sales.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324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7762A-BAEC-50C6-8A1E-FF08B18EE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1341"/>
            <a:ext cx="10515600" cy="5827059"/>
          </a:xfrm>
        </p:spPr>
        <p:txBody>
          <a:bodyPr>
            <a:normAutofit/>
          </a:bodyPr>
          <a:lstStyle/>
          <a:p>
            <a:endParaRPr lang="en-US" sz="3600" dirty="0"/>
          </a:p>
          <a:p>
            <a:r>
              <a:rPr lang="en-US" dirty="0"/>
              <a:t>Introduction :-</a:t>
            </a:r>
          </a:p>
          <a:p>
            <a:endParaRPr lang="en-US" dirty="0"/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Welcome to the sales export report of Sharma </a:t>
            </a:r>
            <a:r>
              <a:rPr lang="en-US" dirty="0" err="1"/>
              <a:t>Multistores</a:t>
            </a:r>
            <a:r>
              <a:rPr lang="en-US" dirty="0"/>
              <a:t>. We are comparing data of different product categories and destinations of 2019 and 2020. This report offers insights into our international sales performance to help in strategic decision-making for global expansion.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Objective :-</a:t>
            </a:r>
          </a:p>
          <a:p>
            <a:pPr marL="0" indent="0">
              <a:buNone/>
            </a:pPr>
            <a:endParaRPr lang="en-US" sz="200" dirty="0"/>
          </a:p>
          <a:p>
            <a:r>
              <a:rPr lang="en-US" dirty="0" err="1"/>
              <a:t>Analysing</a:t>
            </a:r>
            <a:r>
              <a:rPr lang="en-US" dirty="0"/>
              <a:t> the sales exports of India to create sales report for year 2019 -2020.</a:t>
            </a:r>
          </a:p>
          <a:p>
            <a:r>
              <a:rPr lang="en-US" dirty="0"/>
              <a:t>Understand the customers to increase the sales in the coming years.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776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EC6E0FDB-5469-5801-FAE6-F6BA9F5D64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7905" y="233081"/>
            <a:ext cx="11636189" cy="41237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Conditional Formatting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95AF4F-4821-4C65-DB0E-E3DF6F8728FA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18" y="779463"/>
            <a:ext cx="11636375" cy="5962650"/>
          </a:xfrm>
        </p:spPr>
      </p:pic>
    </p:spTree>
    <p:extLst>
      <p:ext uri="{BB962C8B-B14F-4D97-AF65-F5344CB8AC3E}">
        <p14:creationId xmlns:p14="http://schemas.microsoft.com/office/powerpoint/2010/main" val="2448544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CDC895-3CB5-B655-29DB-C4E8AB0D5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81" y="331694"/>
            <a:ext cx="11465859" cy="6194612"/>
          </a:xfrm>
        </p:spPr>
      </p:pic>
    </p:spTree>
    <p:extLst>
      <p:ext uri="{BB962C8B-B14F-4D97-AF65-F5344CB8AC3E}">
        <p14:creationId xmlns:p14="http://schemas.microsoft.com/office/powerpoint/2010/main" val="720668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5381D8-E5B3-650C-BC9D-FAF1F24D08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54" y="277907"/>
            <a:ext cx="11510682" cy="6320118"/>
          </a:xfrm>
        </p:spPr>
      </p:pic>
    </p:spTree>
    <p:extLst>
      <p:ext uri="{BB962C8B-B14F-4D97-AF65-F5344CB8AC3E}">
        <p14:creationId xmlns:p14="http://schemas.microsoft.com/office/powerpoint/2010/main" val="3862006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BB5EC0-470E-8B49-E1BA-686DFF2B59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17" y="261144"/>
            <a:ext cx="11421035" cy="6363774"/>
          </a:xfrm>
        </p:spPr>
      </p:pic>
    </p:spTree>
    <p:extLst>
      <p:ext uri="{BB962C8B-B14F-4D97-AF65-F5344CB8AC3E}">
        <p14:creationId xmlns:p14="http://schemas.microsoft.com/office/powerpoint/2010/main" val="597407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FAD794-6027-475E-9CC4-9D686D4DA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47" y="260350"/>
            <a:ext cx="11291493" cy="6283325"/>
          </a:xfrm>
        </p:spPr>
      </p:pic>
    </p:spTree>
    <p:extLst>
      <p:ext uri="{BB962C8B-B14F-4D97-AF65-F5344CB8AC3E}">
        <p14:creationId xmlns:p14="http://schemas.microsoft.com/office/powerpoint/2010/main" val="3312886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B7FAD0-E85D-2E16-FFD3-80367B2E4A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541" y="152400"/>
            <a:ext cx="5881033" cy="6293224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4E0C64-FCE3-915B-EA53-38795E70BF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26" y="152400"/>
            <a:ext cx="5997574" cy="629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356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CD6CA9-147F-9159-C959-62B98174BF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9" y="188258"/>
            <a:ext cx="5883442" cy="639183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70CDCF-F440-C3F5-F3E4-FCEE619D29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9" y="188258"/>
            <a:ext cx="5883442" cy="639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948679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61</TotalTime>
  <Words>200</Words>
  <Application>Microsoft Office PowerPoint</Application>
  <PresentationFormat>Widescreen</PresentationFormat>
  <Paragraphs>30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Trebuchet MS</vt:lpstr>
      <vt:lpstr>Berlin</vt:lpstr>
      <vt:lpstr>Sales Export Analysis :-     Sharma multistores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 Conclusion :-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Export Analysis </dc:title>
  <dc:creator>Yashraj Dangre</dc:creator>
  <cp:lastModifiedBy>Yashraj Dangre</cp:lastModifiedBy>
  <cp:revision>13</cp:revision>
  <dcterms:created xsi:type="dcterms:W3CDTF">2024-02-20T16:28:24Z</dcterms:created>
  <dcterms:modified xsi:type="dcterms:W3CDTF">2024-02-22T11:00:18Z</dcterms:modified>
</cp:coreProperties>
</file>

<file path=docProps/thumbnail.jpeg>
</file>